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fad50cab4ef4def" /><Relationship Type="http://schemas.openxmlformats.org/officeDocument/2006/relationships/extended-properties" Target="/docProps/app.xml" Id="R01e88000f368447c" /><Relationship Type="http://schemas.openxmlformats.org/officeDocument/2006/relationships/officeDocument" Target="/ppt/presentation.xml" Id="Rf16b4527fa824927" /></Relationships>
</file>

<file path=ppt/presentation.xml><?xml version="1.0" encoding="utf-8"?>
<p:presentation xmlns:p="http://schemas.openxmlformats.org/presentationml/2006/main">
  <p:sldMasterIdLst>
    <p:sldMasterId xmlns:r="http://schemas.openxmlformats.org/officeDocument/2006/relationships" id="2147483648" r:id="R0d6f7df1688c4aff"/>
  </p:sldMasterIdLst>
  <p:notesMasterIdLst>
    <p:notesMasterId xmlns:r="http://schemas.openxmlformats.org/officeDocument/2006/relationships" r:id="R3f299a48d7e7474d"/>
  </p:notesMasterIdLst>
  <p:sldIdLst>
    <p:sldId xmlns:r="http://schemas.openxmlformats.org/officeDocument/2006/relationships" id="256" r:id="Ra7112c1050f34c0e"/>
    <p:sldId xmlns:r="http://schemas.openxmlformats.org/officeDocument/2006/relationships" id="257" r:id="Rcb942b18f1184060"/>
    <p:sldId xmlns:r="http://schemas.openxmlformats.org/officeDocument/2006/relationships" id="258" r:id="Rcf4e44f9bef24692"/>
    <p:sldId xmlns:r="http://schemas.openxmlformats.org/officeDocument/2006/relationships" id="259" r:id="R4afadb3eeaf44680"/>
    <p:sldId xmlns:r="http://schemas.openxmlformats.org/officeDocument/2006/relationships" id="260" r:id="Rcecbe5b9370c40db"/>
    <p:sldId xmlns:r="http://schemas.openxmlformats.org/officeDocument/2006/relationships" id="261" r:id="R8b0d0f93091a463e"/>
    <p:sldId xmlns:r="http://schemas.openxmlformats.org/officeDocument/2006/relationships" id="262" r:id="R499feea5773a4827"/>
    <p:sldId xmlns:r="http://schemas.openxmlformats.org/officeDocument/2006/relationships" id="263" r:id="Rdbf090b660ae4ca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5cb4cab79c4efa" /><Relationship Type="http://schemas.openxmlformats.org/officeDocument/2006/relationships/slideMaster" Target="/ppt/slideMasters/slideMaster1.xml" Id="R0d6f7df1688c4aff" /><Relationship Type="http://schemas.openxmlformats.org/officeDocument/2006/relationships/notesMaster" Target="/ppt/notesMasters/notesMaster1.xml" Id="R3f299a48d7e7474d" /><Relationship Type="http://schemas.openxmlformats.org/officeDocument/2006/relationships/presProps" Target="/ppt/presProps.xml" Id="Ra4f7c64a2eea4cb3" /><Relationship Type="http://schemas.openxmlformats.org/officeDocument/2006/relationships/tableStyles" Target="/ppt/tableStyles.xml" Id="R337645175b1742a6" /><Relationship Type="http://schemas.openxmlformats.org/officeDocument/2006/relationships/slide" Target="/ppt/slides/slide1.xml" Id="Ra7112c1050f34c0e" /><Relationship Type="http://schemas.openxmlformats.org/officeDocument/2006/relationships/slide" Target="/ppt/slides/slide2.xml" Id="Rcb942b18f1184060" /><Relationship Type="http://schemas.openxmlformats.org/officeDocument/2006/relationships/slide" Target="/ppt/slides/slide3.xml" Id="Rcf4e44f9bef24692" /><Relationship Type="http://schemas.openxmlformats.org/officeDocument/2006/relationships/slide" Target="/ppt/slides/slide4.xml" Id="R4afadb3eeaf44680" /><Relationship Type="http://schemas.openxmlformats.org/officeDocument/2006/relationships/slide" Target="/ppt/slides/slide5.xml" Id="Rcecbe5b9370c40db" /><Relationship Type="http://schemas.openxmlformats.org/officeDocument/2006/relationships/slide" Target="/ppt/slides/slide6.xml" Id="R8b0d0f93091a463e" /><Relationship Type="http://schemas.openxmlformats.org/officeDocument/2006/relationships/slide" Target="/ppt/slides/slide7.xml" Id="R499feea5773a4827" /><Relationship Type="http://schemas.openxmlformats.org/officeDocument/2006/relationships/slide" Target="/ppt/slides/slide8.xml" Id="Rdbf090b660ae4ca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e769128b4cf464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19edd194d64585" /><Relationship Type="http://schemas.openxmlformats.org/officeDocument/2006/relationships/notesMaster" Target="/ppt/notesMasters/notesMaster1.xml" Id="R6e0c360525b2419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4fd2bda9f5a412d" /><Relationship Type="http://schemas.openxmlformats.org/officeDocument/2006/relationships/notesMaster" Target="/ppt/notesMasters/notesMaster1.xml" Id="R14c3542593b84d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c37382830b4a43fc" /><Relationship Type="http://schemas.openxmlformats.org/officeDocument/2006/relationships/notesMaster" Target="/ppt/notesMasters/notesMaster1.xml" Id="R3e59c89200fd44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394f962b384bab" /><Relationship Type="http://schemas.openxmlformats.org/officeDocument/2006/relationships/notesMaster" Target="/ppt/notesMasters/notesMaster1.xml" Id="R9125a6fae91f45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45af3e6a9424f20" /><Relationship Type="http://schemas.openxmlformats.org/officeDocument/2006/relationships/notesMaster" Target="/ppt/notesMasters/notesMaster1.xml" Id="R660ea0983f734aff"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e13386520d4e85" /><Relationship Type="http://schemas.openxmlformats.org/officeDocument/2006/relationships/notesMaster" Target="/ppt/notesMasters/notesMaster1.xml" Id="R28638931cdb442f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7612d8d9944bb3" /><Relationship Type="http://schemas.openxmlformats.org/officeDocument/2006/relationships/notesMaster" Target="/ppt/notesMasters/notesMaster1.xml" Id="Rebac7e7d81904c96" /></Relationships>
</file>

<file path=ppt/notesSlides/_rels/notesSlide8.xml.rels>&#65279;<?xml version="1.0" encoding="utf-8"?><Relationships xmlns="http://schemas.openxmlformats.org/package/2006/relationships"><Relationship Type="http://schemas.openxmlformats.org/officeDocument/2006/relationships/slide" Target="/ppt/slides/slide8.xml" Id="R00f9945cf3f740d5" /><Relationship Type="http://schemas.openxmlformats.org/officeDocument/2006/relationships/notesMaster" Target="/ppt/notesMasters/notesMaster1.xml" Id="R01ccae09e2204c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the organization and date before presenting. This is an editable discussion template, not a statement that the board has approved AI 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the actual approval authority. Confirm whether the board is deciding, advising, or receiving an update. Replace all bracketed fields. No approval is implied by this 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measured or clearly labeled estimated baseline effort. Describe a benefit to test, not a proven saving. Avoid uploading confidential board materials to an unapproved AI service.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Insert the exact task, approved account, permitted information, duration, and responsible people. Keep consequential decisions about individuals outside this starter pilot.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the actual reporting contact. A personal account, privacy toggle, removed name, or vendor marketing claim is not itself permission for a data use. This template is general planning guidance.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Include total effort, not only subscription cost. Verify actual pricing and plan features before presenting. The free HLTF resource does not provide paid software, connected accounts, or implementation services.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the quality standard, compare similar tasks, and record failed or discarded attempts. Setup costs should be visible. A small pilot does not establish organization-wide savings or long-term impact.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Record the decision, limits, conditions, unresolved questions, and next review. Suggested options are keep within the same scope, revise and retest, or stop and use the manual process. Note any separate approval needed for expansion.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1b074511714fe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2c67245fb4464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0c6f22bf62448d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7cb7b6745fe437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7fa117e1ae04c2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bf50ebb1dbe481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24A6F5-3882-4AB0-9347-171DC125BBE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38A6724-5B57-4015-92F4-8F65A645B22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FF32F63-9420-4EF4-BCB1-6EC6BD61338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B46A2B-8FFB-45CE-BB1C-25462405847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AB691D9-7446-4A4E-AA5A-9E73EED4A891}"/>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B232FB6-DE16-49B9-8EDC-762401FB7A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6CD0828-5199-48C4-90A0-6F09359D418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52F1239-3C4F-46E0-BC67-F7CF11DA1AC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5CC8F00-14F6-45E1-B669-7D5F862875B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A560383-A9BA-44FA-A756-F12CD8AB54A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920f5b43c114efc" /><Relationship Type="http://schemas.openxmlformats.org/officeDocument/2006/relationships/slideLayout" Target="/ppt/slideLayouts/slideLayout1.xml" Id="R74be085a59c640df" /><Relationship Type="http://schemas.openxmlformats.org/officeDocument/2006/relationships/slideLayout" Target="/ppt/slideLayouts/slideLayout2.xml" Id="R8bcd9e48015b4d98" /><Relationship Type="http://schemas.openxmlformats.org/officeDocument/2006/relationships/slideLayout" Target="/ppt/slideLayouts/slideLayout3.xml" Id="Rf15dfb1d613e4215" /><Relationship Type="http://schemas.openxmlformats.org/officeDocument/2006/relationships/slideLayout" Target="/ppt/slideLayouts/slideLayout4.xml" Id="Ree84b74e9448483b" /><Relationship Type="http://schemas.openxmlformats.org/officeDocument/2006/relationships/slideLayout" Target="/ppt/slideLayouts/slideLayout5.xml" Id="Rbb44c0e0ea62433e" /><Relationship Type="http://schemas.openxmlformats.org/officeDocument/2006/relationships/slideLayout" Target="/ppt/slideLayouts/slideLayout6.xml" Id="R79963ea4bdc2472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be085a59c640df"/>
    <p:sldLayoutId xmlns:r="http://schemas.openxmlformats.org/officeDocument/2006/relationships" id="2147483650" r:id="R8bcd9e48015b4d98"/>
    <p:sldLayoutId xmlns:r="http://schemas.openxmlformats.org/officeDocument/2006/relationships" id="2147483651" r:id="Rf15dfb1d613e4215"/>
    <p:sldLayoutId xmlns:r="http://schemas.openxmlformats.org/officeDocument/2006/relationships" id="2147483652" r:id="Ree84b74e9448483b"/>
    <p:sldLayoutId xmlns:r="http://schemas.openxmlformats.org/officeDocument/2006/relationships" id="2147483653" r:id="Rbb44c0e0ea62433e"/>
    <p:sldLayoutId xmlns:r="http://schemas.openxmlformats.org/officeDocument/2006/relationships" id="2147483654" r:id="R79963ea4bdc2472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ed3ddc9cbb24006" /><Relationship Type="http://schemas.openxmlformats.org/officeDocument/2006/relationships/notesSlide" Target="/ppt/notesSlides/notesSlide1.xml" Id="Ra692a8387cc34e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6ecd7277dc84ecf" /><Relationship Type="http://schemas.openxmlformats.org/officeDocument/2006/relationships/notesSlide" Target="/ppt/notesSlides/notesSlide2.xml" Id="R36b67525771d489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ad2d5aab1f94734" /><Relationship Type="http://schemas.openxmlformats.org/officeDocument/2006/relationships/notesSlide" Target="/ppt/notesSlides/notesSlide3.xml" Id="R43403021c8a348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015f8b7a99f48e3" /><Relationship Type="http://schemas.openxmlformats.org/officeDocument/2006/relationships/notesSlide" Target="/ppt/notesSlides/notesSlide4.xml" Id="R8ea9ed1f1cdb4fe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def359ecfe5483b" /><Relationship Type="http://schemas.openxmlformats.org/officeDocument/2006/relationships/notesSlide" Target="/ppt/notesSlides/notesSlide5.xml" Id="R93acf16023634e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43930103e914d68" /><Relationship Type="http://schemas.openxmlformats.org/officeDocument/2006/relationships/notesSlide" Target="/ppt/notesSlides/notesSlide6.xml" Id="R6a7ec3a1ba0c41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2ec86c795d04e4c" /><Relationship Type="http://schemas.openxmlformats.org/officeDocument/2006/relationships/notesSlide" Target="/ppt/notesSlides/notesSlide7.xml" Id="Rc8b156a47f70471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f63344f98f9495a" /><Relationship Type="http://schemas.openxmlformats.org/officeDocument/2006/relationships/notesSlide" Target="/ppt/notesSlides/notesSlide8.xml" Id="R3180c814c9d44572" /></Relationships>
</file>

<file path=ppt/slides/slide1.xml><?xml version="1.0" encoding="utf-8"?>
<p:sld xmlns:p="http://schemas.openxmlformats.org/presentationml/2006/main">
  <p:cSld>
    <p:bg>
      <p:bgPr>
        <a:solidFill xmlns:a="http://schemas.openxmlformats.org/drawingml/2006/main">
          <a:srgbClr val="182B3A"/>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C704AF68-8DE4-45B5-A5E7-56F5833AA47E}"/>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E4B37E"/>
                </a:solidFill>
                <a:latin typeface="DejaVu Sans"/>
                <a:ea typeface="DejaVu Sans"/>
                <a:cs typeface="DejaVu Sans"/>
              </a:defRPr>
            </a:defPPr>
            <a:lvl1pPr>
              <a:defRPr sz="2100" b="1">
                <a:solidFill>
                  <a:srgbClr val="E4B37E"/>
                </a:solidFill>
                <a:latin typeface="DejaVu Sans"/>
                <a:ea typeface="DejaVu Sans"/>
                <a:cs typeface="DejaVu Sans"/>
              </a:defRPr>
            </a:lvl1pPr>
            <a:lvl2pPr>
              <a:defRPr sz="2100" b="1">
                <a:solidFill>
                  <a:srgbClr val="E4B37E"/>
                </a:solidFill>
                <a:latin typeface="DejaVu Sans"/>
                <a:ea typeface="DejaVu Sans"/>
                <a:cs typeface="DejaVu Sans"/>
              </a:defRPr>
            </a:lvl2pPr>
            <a:lvl3pPr>
              <a:defRPr sz="2100" b="1">
                <a:solidFill>
                  <a:srgbClr val="E4B37E"/>
                </a:solidFill>
                <a:latin typeface="DejaVu Sans"/>
                <a:ea typeface="DejaVu Sans"/>
                <a:cs typeface="DejaVu Sans"/>
              </a:defRPr>
            </a:lvl3pPr>
            <a:lvl4pPr>
              <a:defRPr sz="2100" b="1">
                <a:solidFill>
                  <a:srgbClr val="E4B37E"/>
                </a:solidFill>
                <a:latin typeface="DejaVu Sans"/>
                <a:ea typeface="DejaVu Sans"/>
                <a:cs typeface="DejaVu Sans"/>
              </a:defRPr>
            </a:lvl4pPr>
            <a:lvl5pPr>
              <a:defRPr sz="2100" b="1">
                <a:solidFill>
                  <a:srgbClr val="E4B37E"/>
                </a:solidFill>
                <a:latin typeface="DejaVu Sans"/>
                <a:ea typeface="DejaVu Sans"/>
                <a:cs typeface="DejaVu Sans"/>
              </a:defRPr>
            </a:lvl5pPr>
            <a:lvl6pPr>
              <a:defRPr sz="2100" b="1">
                <a:solidFill>
                  <a:srgbClr val="E4B37E"/>
                </a:solidFill>
                <a:latin typeface="DejaVu Sans"/>
                <a:ea typeface="DejaVu Sans"/>
                <a:cs typeface="DejaVu Sans"/>
              </a:defRPr>
            </a:lvl6pPr>
            <a:lvl7pPr>
              <a:defRPr sz="2100" b="1">
                <a:solidFill>
                  <a:srgbClr val="E4B37E"/>
                </a:solidFill>
                <a:latin typeface="DejaVu Sans"/>
                <a:ea typeface="DejaVu Sans"/>
                <a:cs typeface="DejaVu Sans"/>
              </a:defRPr>
            </a:lvl7pPr>
            <a:lvl8pPr>
              <a:defRPr sz="2100" b="1">
                <a:solidFill>
                  <a:srgbClr val="E4B37E"/>
                </a:solidFill>
                <a:latin typeface="DejaVu Sans"/>
                <a:ea typeface="DejaVu Sans"/>
                <a:cs typeface="DejaVu Sans"/>
              </a:defRPr>
            </a:lvl8pPr>
            <a:lvl9pPr>
              <a:defRPr sz="2100" b="1">
                <a:solidFill>
                  <a:srgbClr val="E4B37E"/>
                </a:solidFill>
                <a:latin typeface="DejaVu Sans"/>
                <a:ea typeface="DejaVu Sans"/>
                <a:cs typeface="DejaVu Sans"/>
              </a:defRPr>
            </a:lvl9pPr>
          </a:lstStyle>
          <a:p xmlns:a="http://schemas.openxmlformats.org/drawingml/2006/main">
            <a:pPr>
              <a:defRPr sz="2100" b="1">
                <a:solidFill>
                  <a:srgbClr val="E4B37E"/>
                </a:solidFill>
                <a:latin typeface="DejaVu Sans"/>
                <a:ea typeface="DejaVu Sans"/>
                <a:cs typeface="DejaVu Sans"/>
              </a:defRPr>
            </a:pPr>
            <a:r>
              <a:rPr sz="2100" b="1">
                <a:solidFill>
                  <a:srgbClr val="E4B37E"/>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B4D6B684-1C92-45BB-A35E-1927FC0AAF91}"/>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E4B37E"/>
                </a:solidFill>
                <a:latin typeface="DejaVu Sans"/>
                <a:ea typeface="DejaVu Sans"/>
                <a:cs typeface="DejaVu Sans"/>
              </a:defRPr>
            </a:defPPr>
            <a:lvl1pPr>
              <a:defRPr sz="1425" b="1">
                <a:solidFill>
                  <a:srgbClr val="E4B37E"/>
                </a:solidFill>
                <a:latin typeface="DejaVu Sans"/>
                <a:ea typeface="DejaVu Sans"/>
                <a:cs typeface="DejaVu Sans"/>
              </a:defRPr>
            </a:lvl1pPr>
            <a:lvl2pPr>
              <a:defRPr sz="1425" b="1">
                <a:solidFill>
                  <a:srgbClr val="E4B37E"/>
                </a:solidFill>
                <a:latin typeface="DejaVu Sans"/>
                <a:ea typeface="DejaVu Sans"/>
                <a:cs typeface="DejaVu Sans"/>
              </a:defRPr>
            </a:lvl2pPr>
            <a:lvl3pPr>
              <a:defRPr sz="1425" b="1">
                <a:solidFill>
                  <a:srgbClr val="E4B37E"/>
                </a:solidFill>
                <a:latin typeface="DejaVu Sans"/>
                <a:ea typeface="DejaVu Sans"/>
                <a:cs typeface="DejaVu Sans"/>
              </a:defRPr>
            </a:lvl3pPr>
            <a:lvl4pPr>
              <a:defRPr sz="1425" b="1">
                <a:solidFill>
                  <a:srgbClr val="E4B37E"/>
                </a:solidFill>
                <a:latin typeface="DejaVu Sans"/>
                <a:ea typeface="DejaVu Sans"/>
                <a:cs typeface="DejaVu Sans"/>
              </a:defRPr>
            </a:lvl4pPr>
            <a:lvl5pPr>
              <a:defRPr sz="1425" b="1">
                <a:solidFill>
                  <a:srgbClr val="E4B37E"/>
                </a:solidFill>
                <a:latin typeface="DejaVu Sans"/>
                <a:ea typeface="DejaVu Sans"/>
                <a:cs typeface="DejaVu Sans"/>
              </a:defRPr>
            </a:lvl5pPr>
            <a:lvl6pPr>
              <a:defRPr sz="1425" b="1">
                <a:solidFill>
                  <a:srgbClr val="E4B37E"/>
                </a:solidFill>
                <a:latin typeface="DejaVu Sans"/>
                <a:ea typeface="DejaVu Sans"/>
                <a:cs typeface="DejaVu Sans"/>
              </a:defRPr>
            </a:lvl6pPr>
            <a:lvl7pPr>
              <a:defRPr sz="1425" b="1">
                <a:solidFill>
                  <a:srgbClr val="E4B37E"/>
                </a:solidFill>
                <a:latin typeface="DejaVu Sans"/>
                <a:ea typeface="DejaVu Sans"/>
                <a:cs typeface="DejaVu Sans"/>
              </a:defRPr>
            </a:lvl7pPr>
            <a:lvl8pPr>
              <a:defRPr sz="1425" b="1">
                <a:solidFill>
                  <a:srgbClr val="E4B37E"/>
                </a:solidFill>
                <a:latin typeface="DejaVu Sans"/>
                <a:ea typeface="DejaVu Sans"/>
                <a:cs typeface="DejaVu Sans"/>
              </a:defRPr>
            </a:lvl8pPr>
            <a:lvl9pPr>
              <a:defRPr sz="1425" b="1">
                <a:solidFill>
                  <a:srgbClr val="E4B37E"/>
                </a:solidFill>
                <a:latin typeface="DejaVu Sans"/>
                <a:ea typeface="DejaVu Sans"/>
                <a:cs typeface="DejaVu Sans"/>
              </a:defRPr>
            </a:lvl9pPr>
          </a:lstStyle>
          <a:p xmlns:a="http://schemas.openxmlformats.org/drawingml/2006/main">
            <a:pPr>
              <a:defRPr sz="1425" b="1">
                <a:solidFill>
                  <a:srgbClr val="E4B37E"/>
                </a:solidFill>
                <a:latin typeface="DejaVu Sans"/>
                <a:ea typeface="DejaVu Sans"/>
                <a:cs typeface="DejaVu Sans"/>
              </a:defRPr>
            </a:pPr>
            <a:r>
              <a:rPr sz="1425" b="1">
                <a:solidFill>
                  <a:srgbClr val="E4B37E"/>
                </a:solidFill>
                <a:latin typeface="DejaVu Sans"/>
                <a:ea typeface="DejaVu Sans"/>
                <a:cs typeface="DejaVu Sans"/>
              </a:rPr>
              <a:t>HLTF</a:t>
            </a:r>
          </a:p>
        </p:txBody>
      </p:sp>
      <p:sp>
        <p:nvSpPr>
          <p:cNvPr id="3" name="title">
            <a:extLst xmlns:a="http://schemas.openxmlformats.org/drawingml/2006/main">
              <a:ext uri="{FF2B5EF4-FFF2-40B4-BE49-F238E27FC236}">
                <a16:creationId xmlns:a16="http://schemas.microsoft.com/office/drawing/2014/main" id="{C4C7C59E-F475-44EB-AE31-25B40AA9FFAA}"/>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4800" b="1">
                <a:solidFill>
                  <a:srgbClr val="FFFFFF"/>
                </a:solidFill>
                <a:latin typeface="DejaVu Sans"/>
                <a:ea typeface="DejaVu Sans"/>
                <a:cs typeface="DejaVu Sans"/>
              </a:defRPr>
            </a:defPPr>
            <a:lvl1pPr>
              <a:defRPr sz="4800" b="1">
                <a:solidFill>
                  <a:srgbClr val="FFFFFF"/>
                </a:solidFill>
                <a:latin typeface="DejaVu Sans"/>
                <a:ea typeface="DejaVu Sans"/>
                <a:cs typeface="DejaVu Sans"/>
              </a:defRPr>
            </a:lvl1pPr>
            <a:lvl2pPr>
              <a:defRPr sz="4800" b="1">
                <a:solidFill>
                  <a:srgbClr val="FFFFFF"/>
                </a:solidFill>
                <a:latin typeface="DejaVu Sans"/>
                <a:ea typeface="DejaVu Sans"/>
                <a:cs typeface="DejaVu Sans"/>
              </a:defRPr>
            </a:lvl2pPr>
            <a:lvl3pPr>
              <a:defRPr sz="4800" b="1">
                <a:solidFill>
                  <a:srgbClr val="FFFFFF"/>
                </a:solidFill>
                <a:latin typeface="DejaVu Sans"/>
                <a:ea typeface="DejaVu Sans"/>
                <a:cs typeface="DejaVu Sans"/>
              </a:defRPr>
            </a:lvl3pPr>
            <a:lvl4pPr>
              <a:defRPr sz="4800" b="1">
                <a:solidFill>
                  <a:srgbClr val="FFFFFF"/>
                </a:solidFill>
                <a:latin typeface="DejaVu Sans"/>
                <a:ea typeface="DejaVu Sans"/>
                <a:cs typeface="DejaVu Sans"/>
              </a:defRPr>
            </a:lvl4pPr>
            <a:lvl5pPr>
              <a:defRPr sz="4800" b="1">
                <a:solidFill>
                  <a:srgbClr val="FFFFFF"/>
                </a:solidFill>
                <a:latin typeface="DejaVu Sans"/>
                <a:ea typeface="DejaVu Sans"/>
                <a:cs typeface="DejaVu Sans"/>
              </a:defRPr>
            </a:lvl5pPr>
            <a:lvl6pPr>
              <a:defRPr sz="4800" b="1">
                <a:solidFill>
                  <a:srgbClr val="FFFFFF"/>
                </a:solidFill>
                <a:latin typeface="DejaVu Sans"/>
                <a:ea typeface="DejaVu Sans"/>
                <a:cs typeface="DejaVu Sans"/>
              </a:defRPr>
            </a:lvl6pPr>
            <a:lvl7pPr>
              <a:defRPr sz="4800" b="1">
                <a:solidFill>
                  <a:srgbClr val="FFFFFF"/>
                </a:solidFill>
                <a:latin typeface="DejaVu Sans"/>
                <a:ea typeface="DejaVu Sans"/>
                <a:cs typeface="DejaVu Sans"/>
              </a:defRPr>
            </a:lvl7pPr>
            <a:lvl8pPr>
              <a:defRPr sz="4800" b="1">
                <a:solidFill>
                  <a:srgbClr val="FFFFFF"/>
                </a:solidFill>
                <a:latin typeface="DejaVu Sans"/>
                <a:ea typeface="DejaVu Sans"/>
                <a:cs typeface="DejaVu Sans"/>
              </a:defRPr>
            </a:lvl8pPr>
            <a:lvl9pPr>
              <a:defRPr sz="4800" b="1">
                <a:solidFill>
                  <a:srgbClr val="FFFFFF"/>
                </a:solidFill>
                <a:latin typeface="DejaVu Sans"/>
                <a:ea typeface="DejaVu Sans"/>
                <a:cs typeface="DejaVu Sans"/>
              </a:defRPr>
            </a:lvl9pPr>
          </a:lstStyle>
          <a:p xmlns:a="http://schemas.openxmlformats.org/drawingml/2006/main">
            <a:pPr>
              <a:defRPr sz="4800" b="1">
                <a:solidFill>
                  <a:srgbClr val="FFFFFF"/>
                </a:solidFill>
                <a:latin typeface="DejaVu Sans"/>
                <a:ea typeface="DejaVu Sans"/>
                <a:cs typeface="DejaVu Sans"/>
              </a:defRPr>
            </a:pPr>
            <a:r>
              <a:rPr sz="4800" b="1">
                <a:solidFill>
                  <a:srgbClr val="FFFFFF"/>
                </a:solidFill>
                <a:latin typeface="DejaVu Sans"/>
                <a:ea typeface="DejaVu Sans"/>
                <a:cs typeface="DejaVu Sans"/>
              </a:rPr>
              <a:t>Board AI Briefing</a:t>
            </a:r>
          </a:p>
        </p:txBody>
      </p:sp>
      <p:sp>
        <p:nvSpPr>
          <p:cNvPr id="4" name="body">
            <a:extLst xmlns:a="http://schemas.openxmlformats.org/drawingml/2006/main">
              <a:ext uri="{FF2B5EF4-FFF2-40B4-BE49-F238E27FC236}">
                <a16:creationId xmlns:a16="http://schemas.microsoft.com/office/drawing/2014/main" id="{E4F1C9D2-97A1-4BDB-9D02-4B49307CE217}"/>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FFFFFF"/>
                </a:solidFill>
                <a:latin typeface="DejaVu Sans"/>
                <a:ea typeface="DejaVu Sans"/>
                <a:cs typeface="DejaVu Sans"/>
              </a:defRPr>
            </a:defPPr>
            <a:lvl1pPr>
              <a:defRPr sz="2250" b="0">
                <a:solidFill>
                  <a:srgbClr val="FFFFFF"/>
                </a:solidFill>
                <a:latin typeface="DejaVu Sans"/>
                <a:ea typeface="DejaVu Sans"/>
                <a:cs typeface="DejaVu Sans"/>
              </a:defRPr>
            </a:lvl1pPr>
            <a:lvl2pPr>
              <a:defRPr sz="2250" b="0">
                <a:solidFill>
                  <a:srgbClr val="FFFFFF"/>
                </a:solidFill>
                <a:latin typeface="DejaVu Sans"/>
                <a:ea typeface="DejaVu Sans"/>
                <a:cs typeface="DejaVu Sans"/>
              </a:defRPr>
            </a:lvl2pPr>
            <a:lvl3pPr>
              <a:defRPr sz="2250" b="0">
                <a:solidFill>
                  <a:srgbClr val="FFFFFF"/>
                </a:solidFill>
                <a:latin typeface="DejaVu Sans"/>
                <a:ea typeface="DejaVu Sans"/>
                <a:cs typeface="DejaVu Sans"/>
              </a:defRPr>
            </a:lvl3pPr>
            <a:lvl4pPr>
              <a:defRPr sz="2250" b="0">
                <a:solidFill>
                  <a:srgbClr val="FFFFFF"/>
                </a:solidFill>
                <a:latin typeface="DejaVu Sans"/>
                <a:ea typeface="DejaVu Sans"/>
                <a:cs typeface="DejaVu Sans"/>
              </a:defRPr>
            </a:lvl4pPr>
            <a:lvl5pPr>
              <a:defRPr sz="2250" b="0">
                <a:solidFill>
                  <a:srgbClr val="FFFFFF"/>
                </a:solidFill>
                <a:latin typeface="DejaVu Sans"/>
                <a:ea typeface="DejaVu Sans"/>
                <a:cs typeface="DejaVu Sans"/>
              </a:defRPr>
            </a:lvl5pPr>
            <a:lvl6pPr>
              <a:defRPr sz="2250" b="0">
                <a:solidFill>
                  <a:srgbClr val="FFFFFF"/>
                </a:solidFill>
                <a:latin typeface="DejaVu Sans"/>
                <a:ea typeface="DejaVu Sans"/>
                <a:cs typeface="DejaVu Sans"/>
              </a:defRPr>
            </a:lvl6pPr>
            <a:lvl7pPr>
              <a:defRPr sz="2250" b="0">
                <a:solidFill>
                  <a:srgbClr val="FFFFFF"/>
                </a:solidFill>
                <a:latin typeface="DejaVu Sans"/>
                <a:ea typeface="DejaVu Sans"/>
                <a:cs typeface="DejaVu Sans"/>
              </a:defRPr>
            </a:lvl7pPr>
            <a:lvl8pPr>
              <a:defRPr sz="2250" b="0">
                <a:solidFill>
                  <a:srgbClr val="FFFFFF"/>
                </a:solidFill>
                <a:latin typeface="DejaVu Sans"/>
                <a:ea typeface="DejaVu Sans"/>
                <a:cs typeface="DejaVu Sans"/>
              </a:defRPr>
            </a:lvl8pPr>
            <a:lvl9pPr>
              <a:defRPr sz="2250" b="0">
                <a:solidFill>
                  <a:srgbClr val="FFFFFF"/>
                </a:solidFill>
                <a:latin typeface="DejaVu Sans"/>
                <a:ea typeface="DejaVu Sans"/>
                <a:cs typeface="DejaVu Sans"/>
              </a:defRPr>
            </a:lvl9pPr>
          </a:lstStyle>
          <a:p xmlns:a="http://schemas.openxmlformats.org/drawingml/2006/main">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A template for discussing one bounded pilot</a:t>
            </a:r>
          </a:p>
          <a:p xmlns:a="http://schemas.openxmlformats.org/drawingml/2006/main">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[ORGANIZATION]  /  [MEETING DATE]</a:t>
            </a:r>
          </a:p>
        </p:txBody>
      </p:sp>
      <p:sp>
        <p:nvSpPr>
          <p:cNvPr id="5" name="footer">
            <a:extLst xmlns:a="http://schemas.openxmlformats.org/drawingml/2006/main">
              <a:ext uri="{FF2B5EF4-FFF2-40B4-BE49-F238E27FC236}">
                <a16:creationId xmlns:a16="http://schemas.microsoft.com/office/drawing/2014/main" id="{5C4C6DB5-6CA8-4888-A18D-64B6DD4BD3F1}"/>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E4B37E"/>
                </a:solidFill>
                <a:latin typeface="DejaVu Sans"/>
                <a:ea typeface="DejaVu Sans"/>
                <a:cs typeface="DejaVu Sans"/>
              </a:defRPr>
            </a:defPPr>
            <a:lvl1pPr>
              <a:defRPr sz="1275" b="0">
                <a:solidFill>
                  <a:srgbClr val="E4B37E"/>
                </a:solidFill>
                <a:latin typeface="DejaVu Sans"/>
                <a:ea typeface="DejaVu Sans"/>
                <a:cs typeface="DejaVu Sans"/>
              </a:defRPr>
            </a:lvl1pPr>
            <a:lvl2pPr>
              <a:defRPr sz="1275" b="0">
                <a:solidFill>
                  <a:srgbClr val="E4B37E"/>
                </a:solidFill>
                <a:latin typeface="DejaVu Sans"/>
                <a:ea typeface="DejaVu Sans"/>
                <a:cs typeface="DejaVu Sans"/>
              </a:defRPr>
            </a:lvl2pPr>
            <a:lvl3pPr>
              <a:defRPr sz="1275" b="0">
                <a:solidFill>
                  <a:srgbClr val="E4B37E"/>
                </a:solidFill>
                <a:latin typeface="DejaVu Sans"/>
                <a:ea typeface="DejaVu Sans"/>
                <a:cs typeface="DejaVu Sans"/>
              </a:defRPr>
            </a:lvl3pPr>
            <a:lvl4pPr>
              <a:defRPr sz="1275" b="0">
                <a:solidFill>
                  <a:srgbClr val="E4B37E"/>
                </a:solidFill>
                <a:latin typeface="DejaVu Sans"/>
                <a:ea typeface="DejaVu Sans"/>
                <a:cs typeface="DejaVu Sans"/>
              </a:defRPr>
            </a:lvl4pPr>
            <a:lvl5pPr>
              <a:defRPr sz="1275" b="0">
                <a:solidFill>
                  <a:srgbClr val="E4B37E"/>
                </a:solidFill>
                <a:latin typeface="DejaVu Sans"/>
                <a:ea typeface="DejaVu Sans"/>
                <a:cs typeface="DejaVu Sans"/>
              </a:defRPr>
            </a:lvl5pPr>
            <a:lvl6pPr>
              <a:defRPr sz="1275" b="0">
                <a:solidFill>
                  <a:srgbClr val="E4B37E"/>
                </a:solidFill>
                <a:latin typeface="DejaVu Sans"/>
                <a:ea typeface="DejaVu Sans"/>
                <a:cs typeface="DejaVu Sans"/>
              </a:defRPr>
            </a:lvl6pPr>
            <a:lvl7pPr>
              <a:defRPr sz="1275" b="0">
                <a:solidFill>
                  <a:srgbClr val="E4B37E"/>
                </a:solidFill>
                <a:latin typeface="DejaVu Sans"/>
                <a:ea typeface="DejaVu Sans"/>
                <a:cs typeface="DejaVu Sans"/>
              </a:defRPr>
            </a:lvl7pPr>
            <a:lvl8pPr>
              <a:defRPr sz="1275" b="0">
                <a:solidFill>
                  <a:srgbClr val="E4B37E"/>
                </a:solidFill>
                <a:latin typeface="DejaVu Sans"/>
                <a:ea typeface="DejaVu Sans"/>
                <a:cs typeface="DejaVu Sans"/>
              </a:defRPr>
            </a:lvl8pPr>
            <a:lvl9pPr>
              <a:defRPr sz="1275" b="0">
                <a:solidFill>
                  <a:srgbClr val="E4B37E"/>
                </a:solidFill>
                <a:latin typeface="DejaVu Sans"/>
                <a:ea typeface="DejaVu Sans"/>
                <a:cs typeface="DejaVu Sans"/>
              </a:defRPr>
            </a:lvl9pPr>
          </a:lstStyle>
          <a:p xmlns:a="http://schemas.openxmlformats.org/drawingml/2006/main">
            <a:pPr>
              <a:defRPr sz="1275" b="0">
                <a:solidFill>
                  <a:srgbClr val="E4B37E"/>
                </a:solidFill>
                <a:latin typeface="DejaVu Sans"/>
                <a:ea typeface="DejaVu Sans"/>
                <a:cs typeface="DejaVu Sans"/>
              </a:defRPr>
            </a:pPr>
            <a:r>
              <a:rPr sz="1275" b="0">
                <a:solidFill>
                  <a:srgbClr val="E4B37E"/>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4A48CEB3-C04E-4B01-AACF-B95A871A5419}"/>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E4B37E"/>
                </a:solidFill>
                <a:latin typeface="DejaVu Sans"/>
                <a:ea typeface="DejaVu Sans"/>
                <a:cs typeface="DejaVu Sans"/>
              </a:defRPr>
            </a:defPPr>
            <a:lvl1pPr>
              <a:defRPr sz="1350" b="0">
                <a:solidFill>
                  <a:srgbClr val="E4B37E"/>
                </a:solidFill>
                <a:latin typeface="DejaVu Sans"/>
                <a:ea typeface="DejaVu Sans"/>
                <a:cs typeface="DejaVu Sans"/>
              </a:defRPr>
            </a:lvl1pPr>
            <a:lvl2pPr>
              <a:defRPr sz="1350" b="0">
                <a:solidFill>
                  <a:srgbClr val="E4B37E"/>
                </a:solidFill>
                <a:latin typeface="DejaVu Sans"/>
                <a:ea typeface="DejaVu Sans"/>
                <a:cs typeface="DejaVu Sans"/>
              </a:defRPr>
            </a:lvl2pPr>
            <a:lvl3pPr>
              <a:defRPr sz="1350" b="0">
                <a:solidFill>
                  <a:srgbClr val="E4B37E"/>
                </a:solidFill>
                <a:latin typeface="DejaVu Sans"/>
                <a:ea typeface="DejaVu Sans"/>
                <a:cs typeface="DejaVu Sans"/>
              </a:defRPr>
            </a:lvl3pPr>
            <a:lvl4pPr>
              <a:defRPr sz="1350" b="0">
                <a:solidFill>
                  <a:srgbClr val="E4B37E"/>
                </a:solidFill>
                <a:latin typeface="DejaVu Sans"/>
                <a:ea typeface="DejaVu Sans"/>
                <a:cs typeface="DejaVu Sans"/>
              </a:defRPr>
            </a:lvl4pPr>
            <a:lvl5pPr>
              <a:defRPr sz="1350" b="0">
                <a:solidFill>
                  <a:srgbClr val="E4B37E"/>
                </a:solidFill>
                <a:latin typeface="DejaVu Sans"/>
                <a:ea typeface="DejaVu Sans"/>
                <a:cs typeface="DejaVu Sans"/>
              </a:defRPr>
            </a:lvl5pPr>
            <a:lvl6pPr>
              <a:defRPr sz="1350" b="0">
                <a:solidFill>
                  <a:srgbClr val="E4B37E"/>
                </a:solidFill>
                <a:latin typeface="DejaVu Sans"/>
                <a:ea typeface="DejaVu Sans"/>
                <a:cs typeface="DejaVu Sans"/>
              </a:defRPr>
            </a:lvl6pPr>
            <a:lvl7pPr>
              <a:defRPr sz="1350" b="0">
                <a:solidFill>
                  <a:srgbClr val="E4B37E"/>
                </a:solidFill>
                <a:latin typeface="DejaVu Sans"/>
                <a:ea typeface="DejaVu Sans"/>
                <a:cs typeface="DejaVu Sans"/>
              </a:defRPr>
            </a:lvl7pPr>
            <a:lvl8pPr>
              <a:defRPr sz="1350" b="0">
                <a:solidFill>
                  <a:srgbClr val="E4B37E"/>
                </a:solidFill>
                <a:latin typeface="DejaVu Sans"/>
                <a:ea typeface="DejaVu Sans"/>
                <a:cs typeface="DejaVu Sans"/>
              </a:defRPr>
            </a:lvl8pPr>
            <a:lvl9pPr>
              <a:defRPr sz="1350" b="0">
                <a:solidFill>
                  <a:srgbClr val="E4B37E"/>
                </a:solidFill>
                <a:latin typeface="DejaVu Sans"/>
                <a:ea typeface="DejaVu Sans"/>
                <a:cs typeface="DejaVu Sans"/>
              </a:defRPr>
            </a:lvl9pPr>
          </a:lstStyle>
          <a:p xmlns:a="http://schemas.openxmlformats.org/drawingml/2006/main">
            <a:pPr>
              <a:defRPr sz="1350" b="0">
                <a:solidFill>
                  <a:srgbClr val="E4B37E"/>
                </a:solidFill>
                <a:latin typeface="DejaVu Sans"/>
                <a:ea typeface="DejaVu Sans"/>
                <a:cs typeface="DejaVu Sans"/>
              </a:defRPr>
            </a:pPr>
            <a:r>
              <a:rPr sz="1350" b="0">
                <a:solidFill>
                  <a:srgbClr val="E4B37E"/>
                </a:solidFill>
                <a:latin typeface="DejaVu Sans"/>
                <a:ea typeface="DejaVu Sans"/>
                <a:cs typeface="DejaVu Sans"/>
              </a:rPr>
              <a:t>01</a:t>
            </a:r>
          </a:p>
        </p:txBody>
      </p:sp>
    </p:spTree>
    <p:extLst>
      <p:ext uri="{BB962C8B-B14F-4D97-AF65-F5344CB8AC3E}">
        <p14:creationId xmlns:p14="http://schemas.microsoft.com/office/powerpoint/2010/main" val="987715300"/>
      </p:ext>
    </p:extLst>
  </p:cSld>
</p:sld>
</file>

<file path=ppt/slides/slide2.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AAE8EC85-D550-4F47-9075-2EC93E67EBE5}"/>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7C28A63A-CFD8-413F-B6DC-81F317F993E4}"/>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PROPOSED DISCUSSION</a:t>
            </a:r>
          </a:p>
        </p:txBody>
      </p:sp>
      <p:sp>
        <p:nvSpPr>
          <p:cNvPr id="3" name="title">
            <a:extLst xmlns:a="http://schemas.openxmlformats.org/drawingml/2006/main">
              <a:ext uri="{FF2B5EF4-FFF2-40B4-BE49-F238E27FC236}">
                <a16:creationId xmlns:a16="http://schemas.microsoft.com/office/drawing/2014/main" id="{D173F7FD-F8F7-4605-BC99-510B6F381942}"/>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The decision for today</a:t>
            </a:r>
          </a:p>
        </p:txBody>
      </p:sp>
      <p:sp>
        <p:nvSpPr>
          <p:cNvPr id="4" name="body">
            <a:extLst xmlns:a="http://schemas.openxmlformats.org/drawingml/2006/main">
              <a:ext uri="{FF2B5EF4-FFF2-40B4-BE49-F238E27FC236}">
                <a16:creationId xmlns:a16="http://schemas.microsoft.com/office/drawing/2014/main" id="{3A575E8D-6168-4C88-906B-1C3326D7177A}"/>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Authorize a defined pilot, hold for more information, or decline</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Proposed task: [TASK]</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Accountable owner: [ROLE]</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Review date: [DATE]</a:t>
            </a:r>
          </a:p>
        </p:txBody>
      </p:sp>
      <p:sp>
        <p:nvSpPr>
          <p:cNvPr id="5" name="footer">
            <a:extLst xmlns:a="http://schemas.openxmlformats.org/drawingml/2006/main">
              <a:ext uri="{FF2B5EF4-FFF2-40B4-BE49-F238E27FC236}">
                <a16:creationId xmlns:a16="http://schemas.microsoft.com/office/drawing/2014/main" id="{01FCC508-FDC1-4D50-8FAC-2E05FF0A88AD}"/>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94AC29BC-1575-486C-A67E-E41FDA89E6E5}"/>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02</a:t>
            </a:r>
          </a:p>
        </p:txBody>
      </p:sp>
    </p:spTree>
    <p:extLst>
      <p:ext uri="{BB962C8B-B14F-4D97-AF65-F5344CB8AC3E}">
        <p14:creationId xmlns:p14="http://schemas.microsoft.com/office/powerpoint/2010/main" val="1600171932"/>
      </p:ext>
    </p:extLst>
  </p:cSld>
</p:sld>
</file>

<file path=ppt/slides/slide3.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8EF26F34-6277-405A-95EB-E9E553F541FA}"/>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26E68EBA-9BDD-4C4F-BF47-40E91B521B73}"/>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PURPOSE</a:t>
            </a:r>
          </a:p>
        </p:txBody>
      </p:sp>
      <p:sp>
        <p:nvSpPr>
          <p:cNvPr id="3" name="title">
            <a:extLst xmlns:a="http://schemas.openxmlformats.org/drawingml/2006/main">
              <a:ext uri="{FF2B5EF4-FFF2-40B4-BE49-F238E27FC236}">
                <a16:creationId xmlns:a16="http://schemas.microsoft.com/office/drawing/2014/main" id="{85896E82-CBE3-4130-B9BF-2664EBDFC33B}"/>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The work we want to improve</a:t>
            </a:r>
          </a:p>
        </p:txBody>
      </p:sp>
      <p:sp>
        <p:nvSpPr>
          <p:cNvPr id="4" name="body">
            <a:extLst xmlns:a="http://schemas.openxmlformats.org/drawingml/2006/main">
              <a:ext uri="{FF2B5EF4-FFF2-40B4-BE49-F238E27FC236}">
                <a16:creationId xmlns:a16="http://schemas.microsoft.com/office/drawing/2014/main" id="{5DC27102-A000-4137-AC25-9CC33138D8B3}"/>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Current workflow: [DESCRIPTION]</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Current effort and pain point: [VERIFIED BASELINE]</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Proposed benefit to test: [HYPOTHESIS]</a:t>
            </a:r>
          </a:p>
        </p:txBody>
      </p:sp>
      <p:sp>
        <p:nvSpPr>
          <p:cNvPr id="5" name="footer">
            <a:extLst xmlns:a="http://schemas.openxmlformats.org/drawingml/2006/main">
              <a:ext uri="{FF2B5EF4-FFF2-40B4-BE49-F238E27FC236}">
                <a16:creationId xmlns:a16="http://schemas.microsoft.com/office/drawing/2014/main" id="{26BFF4C9-C0B9-40B7-86B6-DF60D88F2702}"/>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86A246B3-A919-4342-B59E-AD4BCF1AA36A}"/>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03</a:t>
            </a:r>
          </a:p>
        </p:txBody>
      </p:sp>
    </p:spTree>
    <p:extLst>
      <p:ext uri="{BB962C8B-B14F-4D97-AF65-F5344CB8AC3E}">
        <p14:creationId xmlns:p14="http://schemas.microsoft.com/office/powerpoint/2010/main" val="958867896"/>
      </p:ext>
    </p:extLst>
  </p:cSld>
</p:sld>
</file>

<file path=ppt/slides/slide4.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92016C4E-5C15-4943-8F33-A8706D001E18}"/>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EBAB6FEE-C54B-40AE-997B-CB1E81DA5FEF}"/>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SCOPE</a:t>
            </a:r>
          </a:p>
        </p:txBody>
      </p:sp>
      <p:sp>
        <p:nvSpPr>
          <p:cNvPr id="3" name="title">
            <a:extLst xmlns:a="http://schemas.openxmlformats.org/drawingml/2006/main">
              <a:ext uri="{FF2B5EF4-FFF2-40B4-BE49-F238E27FC236}">
                <a16:creationId xmlns:a16="http://schemas.microsoft.com/office/drawing/2014/main" id="{1888E68F-FE6A-4F1B-B4BC-3A57FFEEF91D}"/>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The proposed pilot</a:t>
            </a:r>
          </a:p>
        </p:txBody>
      </p:sp>
      <p:sp>
        <p:nvSpPr>
          <p:cNvPr id="4" name="body">
            <a:extLst xmlns:a="http://schemas.openxmlformats.org/drawingml/2006/main">
              <a:ext uri="{FF2B5EF4-FFF2-40B4-BE49-F238E27FC236}">
                <a16:creationId xmlns:a16="http://schemas.microsoft.com/office/drawing/2014/main" id="{AE3C8CA1-DF1C-40C8-B757-B616EFB4ED2E}"/>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One task using approved public or fictional inputs</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One approved tool and account</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A named reviewer before any use or release</a:t>
            </a:r>
          </a:p>
        </p:txBody>
      </p:sp>
      <p:sp>
        <p:nvSpPr>
          <p:cNvPr id="5" name="footer">
            <a:extLst xmlns:a="http://schemas.openxmlformats.org/drawingml/2006/main">
              <a:ext uri="{FF2B5EF4-FFF2-40B4-BE49-F238E27FC236}">
                <a16:creationId xmlns:a16="http://schemas.microsoft.com/office/drawing/2014/main" id="{BFEAF129-ED8B-4737-8E4C-66838182EA5B}"/>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F8391D7A-790C-4126-8788-2B887C5B45B4}"/>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04</a:t>
            </a:r>
          </a:p>
        </p:txBody>
      </p:sp>
    </p:spTree>
    <p:extLst>
      <p:ext uri="{BB962C8B-B14F-4D97-AF65-F5344CB8AC3E}">
        <p14:creationId xmlns:p14="http://schemas.microsoft.com/office/powerpoint/2010/main" val="793861521"/>
      </p:ext>
    </p:extLst>
  </p:cSld>
</p:sld>
</file>

<file path=ppt/slides/slide5.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241A3735-C719-4DD5-88C2-90931DB9131D}"/>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B4A4E53E-8262-49B4-8FB8-6AF5A522C4F3}"/>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RESPONSIBILITY</a:t>
            </a:r>
          </a:p>
        </p:txBody>
      </p:sp>
      <p:sp>
        <p:nvSpPr>
          <p:cNvPr id="3" name="title">
            <a:extLst xmlns:a="http://schemas.openxmlformats.org/drawingml/2006/main">
              <a:ext uri="{FF2B5EF4-FFF2-40B4-BE49-F238E27FC236}">
                <a16:creationId xmlns:a16="http://schemas.microsoft.com/office/drawing/2014/main" id="{39733DCA-F085-46D6-96F5-CF25F763D50B}"/>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People and data boundaries</a:t>
            </a:r>
          </a:p>
        </p:txBody>
      </p:sp>
      <p:sp>
        <p:nvSpPr>
          <p:cNvPr id="4" name="body">
            <a:extLst xmlns:a="http://schemas.openxmlformats.org/drawingml/2006/main">
              <a:ext uri="{FF2B5EF4-FFF2-40B4-BE49-F238E27FC236}">
                <a16:creationId xmlns:a16="http://schemas.microsoft.com/office/drawing/2014/main" id="{7C75259A-570B-4FD7-9C21-6AE0ECCB110A}"/>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Staff retain decision authority and verify outputs</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Sensitive records stay outside this starter exercise</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Unexpected activity goes to [REPORTING CONTACT]</a:t>
            </a:r>
          </a:p>
        </p:txBody>
      </p:sp>
      <p:sp>
        <p:nvSpPr>
          <p:cNvPr id="5" name="footer">
            <a:extLst xmlns:a="http://schemas.openxmlformats.org/drawingml/2006/main">
              <a:ext uri="{FF2B5EF4-FFF2-40B4-BE49-F238E27FC236}">
                <a16:creationId xmlns:a16="http://schemas.microsoft.com/office/drawing/2014/main" id="{4AB7528E-4C20-491E-908B-164F5C1CF7A5}"/>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1F5C6110-BF8D-4793-8211-5EB9237FA3CA}"/>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05</a:t>
            </a:r>
          </a:p>
        </p:txBody>
      </p:sp>
    </p:spTree>
    <p:extLst>
      <p:ext uri="{BB962C8B-B14F-4D97-AF65-F5344CB8AC3E}">
        <p14:creationId xmlns:p14="http://schemas.microsoft.com/office/powerpoint/2010/main" val="1964505285"/>
      </p:ext>
    </p:extLst>
  </p:cSld>
</p:sld>
</file>

<file path=ppt/slides/slide6.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687C44F8-6FF8-4630-AD11-D154053E30C6}"/>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401A85C2-F203-4517-9B11-22E7D74874F9}"/>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IMPLEMENTATION</a:t>
            </a:r>
          </a:p>
        </p:txBody>
      </p:sp>
      <p:sp>
        <p:nvSpPr>
          <p:cNvPr id="3" name="title">
            <a:extLst xmlns:a="http://schemas.openxmlformats.org/drawingml/2006/main">
              <a:ext uri="{FF2B5EF4-FFF2-40B4-BE49-F238E27FC236}">
                <a16:creationId xmlns:a16="http://schemas.microsoft.com/office/drawing/2014/main" id="{F7313FE8-218F-4BDE-A15C-E693979C3D44}"/>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Resources and controls</a:t>
            </a:r>
          </a:p>
        </p:txBody>
      </p:sp>
      <p:sp>
        <p:nvSpPr>
          <p:cNvPr id="4" name="body">
            <a:extLst xmlns:a="http://schemas.openxmlformats.org/drawingml/2006/main">
              <a:ext uri="{FF2B5EF4-FFF2-40B4-BE49-F238E27FC236}">
                <a16:creationId xmlns:a16="http://schemas.microsoft.com/office/drawing/2014/main" id="{086A3578-2550-433A-88D7-87BEB5C506B5}"/>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Staff preparation and review time: [ESTIMATE]</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Tool and integration costs: [VERIFIED ESTIMATE]</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Manual fallback and pause owner: [DETAILS]</a:t>
            </a:r>
          </a:p>
        </p:txBody>
      </p:sp>
      <p:sp>
        <p:nvSpPr>
          <p:cNvPr id="5" name="footer">
            <a:extLst xmlns:a="http://schemas.openxmlformats.org/drawingml/2006/main">
              <a:ext uri="{FF2B5EF4-FFF2-40B4-BE49-F238E27FC236}">
                <a16:creationId xmlns:a16="http://schemas.microsoft.com/office/drawing/2014/main" id="{1FEC19B7-1A55-42C3-A3DA-41BA6F26B539}"/>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42FCB0C9-0BD2-4A7A-AC81-BB1C461EDCF8}"/>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06</a:t>
            </a:r>
          </a:p>
        </p:txBody>
      </p:sp>
    </p:spTree>
    <p:extLst>
      <p:ext uri="{BB962C8B-B14F-4D97-AF65-F5344CB8AC3E}">
        <p14:creationId xmlns:p14="http://schemas.microsoft.com/office/powerpoint/2010/main" val="500073102"/>
      </p:ext>
    </p:extLst>
  </p:cSld>
</p:sld>
</file>

<file path=ppt/slides/slide7.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25FEDCA4-0B9E-4EEC-A77E-4FBB134EF49D}"/>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00C4F392-089C-4C81-93B1-30D513DBD147}"/>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EVALUATION</a:t>
            </a:r>
          </a:p>
        </p:txBody>
      </p:sp>
      <p:sp>
        <p:nvSpPr>
          <p:cNvPr id="3" name="title">
            <a:extLst xmlns:a="http://schemas.openxmlformats.org/drawingml/2006/main">
              <a:ext uri="{FF2B5EF4-FFF2-40B4-BE49-F238E27FC236}">
                <a16:creationId xmlns:a16="http://schemas.microsoft.com/office/drawing/2014/main" id="{F8E0B9A9-364D-49DF-876C-BCAFE0890A94}"/>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Evidence for the review</a:t>
            </a:r>
          </a:p>
        </p:txBody>
      </p:sp>
      <p:sp>
        <p:nvSpPr>
          <p:cNvPr id="4" name="body">
            <a:extLst xmlns:a="http://schemas.openxmlformats.org/drawingml/2006/main">
              <a:ext uri="{FF2B5EF4-FFF2-40B4-BE49-F238E27FC236}">
                <a16:creationId xmlns:a16="http://schemas.microsoft.com/office/drawing/2014/main" id="{58B528E6-7E3D-434B-9828-88FC7F5DAA9A}"/>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Total effort, including review and corrections</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Accuracy, usefulness, and required revisions</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Failures, concerns, and staff feedback</a:t>
            </a:r>
          </a:p>
        </p:txBody>
      </p:sp>
      <p:sp>
        <p:nvSpPr>
          <p:cNvPr id="5" name="footer">
            <a:extLst xmlns:a="http://schemas.openxmlformats.org/drawingml/2006/main">
              <a:ext uri="{FF2B5EF4-FFF2-40B4-BE49-F238E27FC236}">
                <a16:creationId xmlns:a16="http://schemas.microsoft.com/office/drawing/2014/main" id="{4C8D778C-886E-47AD-A74D-809B5B125032}"/>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EDC1DF07-36D4-45A4-8DFE-349CD0B70324}"/>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07</a:t>
            </a:r>
          </a:p>
        </p:txBody>
      </p:sp>
    </p:spTree>
    <p:extLst>
      <p:ext uri="{BB962C8B-B14F-4D97-AF65-F5344CB8AC3E}">
        <p14:creationId xmlns:p14="http://schemas.microsoft.com/office/powerpoint/2010/main" val="230366154"/>
      </p:ext>
    </p:extLst>
  </p:cSld>
</p:sld>
</file>

<file path=ppt/slides/slide8.xml><?xml version="1.0" encoding="utf-8"?>
<p:sld xmlns:p="http://schemas.openxmlformats.org/presentationml/2006/main">
  <p:cSld>
    <p:bg>
      <p:bgPr>
        <a:solidFill xmlns:a="http://schemas.openxmlformats.org/drawingml/2006/main">
          <a:srgbClr val="F7F3E9"/>
        </a:solidFill>
      </p:bgPr>
    </p:bg>
    <p:spTree>
      <p:nvGrpSpPr>
        <p:cNvPr id="1" name=""/>
        <p:cNvGrpSpPr/>
        <p:nvPr/>
      </p:nvGrpSpPr>
      <p:grpSpPr>
        <a:xfrm xmlns:a="http://schemas.openxmlformats.org/drawingml/2006/main"/>
      </p:grpSpPr>
      <p:sp>
        <p:nvSpPr>
          <p:cNvPr id="7" name="brand">
            <a:extLst xmlns:a="http://schemas.openxmlformats.org/drawingml/2006/main">
              <a:ext uri="{FF2B5EF4-FFF2-40B4-BE49-F238E27FC236}">
                <a16:creationId xmlns:a16="http://schemas.microsoft.com/office/drawing/2014/main" id="{A0FA6362-7C1D-4B5F-B7E8-2D97FBC45AEC}"/>
              </a:ext>
            </a:extLst>
          </p:cNvPr>
          <p:cNvSpPr>
            <a:spLocks xmlns:a="http://schemas.openxmlformats.org/drawingml/2006/main" noGrp="1"/>
          </p:cNvSpPr>
          <p:nvPr/>
        </p:nvSpPr>
        <p:spPr>
          <a:xfrm xmlns:a="http://schemas.openxmlformats.org/drawingml/2006/main">
            <a:off x="685800" y="495300"/>
            <a:ext cx="247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100" b="1">
                <a:solidFill>
                  <a:srgbClr val="126F74"/>
                </a:solidFill>
                <a:latin typeface="DejaVu Sans"/>
                <a:ea typeface="DejaVu Sans"/>
                <a:cs typeface="DejaVu Sans"/>
              </a:defRPr>
            </a:defPPr>
            <a:lvl1pPr>
              <a:defRPr sz="2100" b="1">
                <a:solidFill>
                  <a:srgbClr val="126F74"/>
                </a:solidFill>
                <a:latin typeface="DejaVu Sans"/>
                <a:ea typeface="DejaVu Sans"/>
                <a:cs typeface="DejaVu Sans"/>
              </a:defRPr>
            </a:lvl1pPr>
            <a:lvl2pPr>
              <a:defRPr sz="2100" b="1">
                <a:solidFill>
                  <a:srgbClr val="126F74"/>
                </a:solidFill>
                <a:latin typeface="DejaVu Sans"/>
                <a:ea typeface="DejaVu Sans"/>
                <a:cs typeface="DejaVu Sans"/>
              </a:defRPr>
            </a:lvl2pPr>
            <a:lvl3pPr>
              <a:defRPr sz="2100" b="1">
                <a:solidFill>
                  <a:srgbClr val="126F74"/>
                </a:solidFill>
                <a:latin typeface="DejaVu Sans"/>
                <a:ea typeface="DejaVu Sans"/>
                <a:cs typeface="DejaVu Sans"/>
              </a:defRPr>
            </a:lvl3pPr>
            <a:lvl4pPr>
              <a:defRPr sz="2100" b="1">
                <a:solidFill>
                  <a:srgbClr val="126F74"/>
                </a:solidFill>
                <a:latin typeface="DejaVu Sans"/>
                <a:ea typeface="DejaVu Sans"/>
                <a:cs typeface="DejaVu Sans"/>
              </a:defRPr>
            </a:lvl4pPr>
            <a:lvl5pPr>
              <a:defRPr sz="2100" b="1">
                <a:solidFill>
                  <a:srgbClr val="126F74"/>
                </a:solidFill>
                <a:latin typeface="DejaVu Sans"/>
                <a:ea typeface="DejaVu Sans"/>
                <a:cs typeface="DejaVu Sans"/>
              </a:defRPr>
            </a:lvl5pPr>
            <a:lvl6pPr>
              <a:defRPr sz="2100" b="1">
                <a:solidFill>
                  <a:srgbClr val="126F74"/>
                </a:solidFill>
                <a:latin typeface="DejaVu Sans"/>
                <a:ea typeface="DejaVu Sans"/>
                <a:cs typeface="DejaVu Sans"/>
              </a:defRPr>
            </a:lvl6pPr>
            <a:lvl7pPr>
              <a:defRPr sz="2100" b="1">
                <a:solidFill>
                  <a:srgbClr val="126F74"/>
                </a:solidFill>
                <a:latin typeface="DejaVu Sans"/>
                <a:ea typeface="DejaVu Sans"/>
                <a:cs typeface="DejaVu Sans"/>
              </a:defRPr>
            </a:lvl7pPr>
            <a:lvl8pPr>
              <a:defRPr sz="2100" b="1">
                <a:solidFill>
                  <a:srgbClr val="126F74"/>
                </a:solidFill>
                <a:latin typeface="DejaVu Sans"/>
                <a:ea typeface="DejaVu Sans"/>
                <a:cs typeface="DejaVu Sans"/>
              </a:defRPr>
            </a:lvl8pPr>
            <a:lvl9pPr>
              <a:defRPr sz="2100" b="1">
                <a:solidFill>
                  <a:srgbClr val="126F74"/>
                </a:solidFill>
                <a:latin typeface="DejaVu Sans"/>
                <a:ea typeface="DejaVu Sans"/>
                <a:cs typeface="DejaVu Sans"/>
              </a:defRPr>
            </a:lvl9pPr>
          </a:lstStyle>
          <a:p xmlns:a="http://schemas.openxmlformats.org/drawingml/2006/main">
            <a:pPr>
              <a:defRPr sz="2100" b="1">
                <a:solidFill>
                  <a:srgbClr val="126F74"/>
                </a:solidFill>
                <a:latin typeface="DejaVu Sans"/>
                <a:ea typeface="DejaVu Sans"/>
                <a:cs typeface="DejaVu Sans"/>
              </a:defRPr>
            </a:pPr>
            <a:r>
              <a:rPr sz="2100" b="1">
                <a:solidFill>
                  <a:srgbClr val="126F74"/>
                </a:solidFill>
                <a:latin typeface="DejaVu Sans"/>
                <a:ea typeface="DejaVu Sans"/>
                <a:cs typeface="DejaVu Sans"/>
              </a:rPr>
              <a:t>HLTF</a:t>
            </a:r>
          </a:p>
        </p:txBody>
      </p:sp>
      <p:sp>
        <p:nvSpPr>
          <p:cNvPr id="2" name="section">
            <a:extLst xmlns:a="http://schemas.openxmlformats.org/drawingml/2006/main">
              <a:ext uri="{FF2B5EF4-FFF2-40B4-BE49-F238E27FC236}">
                <a16:creationId xmlns:a16="http://schemas.microsoft.com/office/drawing/2014/main" id="{7865630C-1726-4313-A144-3545881B6384}"/>
              </a:ext>
            </a:extLst>
          </p:cNvPr>
          <p:cNvSpPr>
            <a:spLocks xmlns:a="http://schemas.openxmlformats.org/drawingml/2006/main" noGrp="1"/>
          </p:cNvSpPr>
          <p:nvPr/>
        </p:nvSpPr>
        <p:spPr>
          <a:xfrm xmlns:a="http://schemas.openxmlformats.org/drawingml/2006/main">
            <a:off x="685800" y="137160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425" b="1">
                <a:solidFill>
                  <a:srgbClr val="126F74"/>
                </a:solidFill>
                <a:latin typeface="DejaVu Sans"/>
                <a:ea typeface="DejaVu Sans"/>
                <a:cs typeface="DejaVu Sans"/>
              </a:defRPr>
            </a:defPPr>
            <a:lvl1pPr>
              <a:defRPr sz="1425" b="1">
                <a:solidFill>
                  <a:srgbClr val="126F74"/>
                </a:solidFill>
                <a:latin typeface="DejaVu Sans"/>
                <a:ea typeface="DejaVu Sans"/>
                <a:cs typeface="DejaVu Sans"/>
              </a:defRPr>
            </a:lvl1pPr>
            <a:lvl2pPr>
              <a:defRPr sz="1425" b="1">
                <a:solidFill>
                  <a:srgbClr val="126F74"/>
                </a:solidFill>
                <a:latin typeface="DejaVu Sans"/>
                <a:ea typeface="DejaVu Sans"/>
                <a:cs typeface="DejaVu Sans"/>
              </a:defRPr>
            </a:lvl2pPr>
            <a:lvl3pPr>
              <a:defRPr sz="1425" b="1">
                <a:solidFill>
                  <a:srgbClr val="126F74"/>
                </a:solidFill>
                <a:latin typeface="DejaVu Sans"/>
                <a:ea typeface="DejaVu Sans"/>
                <a:cs typeface="DejaVu Sans"/>
              </a:defRPr>
            </a:lvl3pPr>
            <a:lvl4pPr>
              <a:defRPr sz="1425" b="1">
                <a:solidFill>
                  <a:srgbClr val="126F74"/>
                </a:solidFill>
                <a:latin typeface="DejaVu Sans"/>
                <a:ea typeface="DejaVu Sans"/>
                <a:cs typeface="DejaVu Sans"/>
              </a:defRPr>
            </a:lvl4pPr>
            <a:lvl5pPr>
              <a:defRPr sz="1425" b="1">
                <a:solidFill>
                  <a:srgbClr val="126F74"/>
                </a:solidFill>
                <a:latin typeface="DejaVu Sans"/>
                <a:ea typeface="DejaVu Sans"/>
                <a:cs typeface="DejaVu Sans"/>
              </a:defRPr>
            </a:lvl5pPr>
            <a:lvl6pPr>
              <a:defRPr sz="1425" b="1">
                <a:solidFill>
                  <a:srgbClr val="126F74"/>
                </a:solidFill>
                <a:latin typeface="DejaVu Sans"/>
                <a:ea typeface="DejaVu Sans"/>
                <a:cs typeface="DejaVu Sans"/>
              </a:defRPr>
            </a:lvl6pPr>
            <a:lvl7pPr>
              <a:defRPr sz="1425" b="1">
                <a:solidFill>
                  <a:srgbClr val="126F74"/>
                </a:solidFill>
                <a:latin typeface="DejaVu Sans"/>
                <a:ea typeface="DejaVu Sans"/>
                <a:cs typeface="DejaVu Sans"/>
              </a:defRPr>
            </a:lvl7pPr>
            <a:lvl8pPr>
              <a:defRPr sz="1425" b="1">
                <a:solidFill>
                  <a:srgbClr val="126F74"/>
                </a:solidFill>
                <a:latin typeface="DejaVu Sans"/>
                <a:ea typeface="DejaVu Sans"/>
                <a:cs typeface="DejaVu Sans"/>
              </a:defRPr>
            </a:lvl8pPr>
            <a:lvl9pPr>
              <a:defRPr sz="1425" b="1">
                <a:solidFill>
                  <a:srgbClr val="126F74"/>
                </a:solidFill>
                <a:latin typeface="DejaVu Sans"/>
                <a:ea typeface="DejaVu Sans"/>
                <a:cs typeface="DejaVu Sans"/>
              </a:defRPr>
            </a:lvl9pPr>
          </a:lstStyle>
          <a:p xmlns:a="http://schemas.openxmlformats.org/drawingml/2006/main">
            <a:pPr>
              <a:defRPr sz="1425" b="1">
                <a:solidFill>
                  <a:srgbClr val="126F74"/>
                </a:solidFill>
                <a:latin typeface="DejaVu Sans"/>
                <a:ea typeface="DejaVu Sans"/>
                <a:cs typeface="DejaVu Sans"/>
              </a:defRPr>
            </a:pPr>
            <a:r>
              <a:rPr sz="1425" b="1">
                <a:solidFill>
                  <a:srgbClr val="126F74"/>
                </a:solidFill>
                <a:latin typeface="DejaVu Sans"/>
                <a:ea typeface="DejaVu Sans"/>
                <a:cs typeface="DejaVu Sans"/>
              </a:rPr>
              <a:t>NEXT REVIEW</a:t>
            </a:r>
          </a:p>
        </p:txBody>
      </p:sp>
      <p:sp>
        <p:nvSpPr>
          <p:cNvPr id="3" name="title">
            <a:extLst xmlns:a="http://schemas.openxmlformats.org/drawingml/2006/main">
              <a:ext uri="{FF2B5EF4-FFF2-40B4-BE49-F238E27FC236}">
                <a16:creationId xmlns:a16="http://schemas.microsoft.com/office/drawing/2014/main" id="{B3C3E914-E106-4BF7-9702-55F3CE8748C4}"/>
              </a:ext>
            </a:extLst>
          </p:cNvPr>
          <p:cNvSpPr>
            <a:spLocks xmlns:a="http://schemas.openxmlformats.org/drawingml/2006/main" noGrp="1"/>
          </p:cNvSpPr>
          <p:nvPr/>
        </p:nvSpPr>
        <p:spPr>
          <a:xfrm xmlns:a="http://schemas.openxmlformats.org/drawingml/2006/main">
            <a:off x="685800" y="1924050"/>
            <a:ext cx="1066800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3600" b="1">
                <a:solidFill>
                  <a:srgbClr val="182B3A"/>
                </a:solidFill>
                <a:latin typeface="DejaVu Sans"/>
                <a:ea typeface="DejaVu Sans"/>
                <a:cs typeface="DejaVu Sans"/>
              </a:defRPr>
            </a:defPPr>
            <a:lvl1pPr>
              <a:defRPr sz="3600" b="1">
                <a:solidFill>
                  <a:srgbClr val="182B3A"/>
                </a:solidFill>
                <a:latin typeface="DejaVu Sans"/>
                <a:ea typeface="DejaVu Sans"/>
                <a:cs typeface="DejaVu Sans"/>
              </a:defRPr>
            </a:lvl1pPr>
            <a:lvl2pPr>
              <a:defRPr sz="3600" b="1">
                <a:solidFill>
                  <a:srgbClr val="182B3A"/>
                </a:solidFill>
                <a:latin typeface="DejaVu Sans"/>
                <a:ea typeface="DejaVu Sans"/>
                <a:cs typeface="DejaVu Sans"/>
              </a:defRPr>
            </a:lvl2pPr>
            <a:lvl3pPr>
              <a:defRPr sz="3600" b="1">
                <a:solidFill>
                  <a:srgbClr val="182B3A"/>
                </a:solidFill>
                <a:latin typeface="DejaVu Sans"/>
                <a:ea typeface="DejaVu Sans"/>
                <a:cs typeface="DejaVu Sans"/>
              </a:defRPr>
            </a:lvl3pPr>
            <a:lvl4pPr>
              <a:defRPr sz="3600" b="1">
                <a:solidFill>
                  <a:srgbClr val="182B3A"/>
                </a:solidFill>
                <a:latin typeface="DejaVu Sans"/>
                <a:ea typeface="DejaVu Sans"/>
                <a:cs typeface="DejaVu Sans"/>
              </a:defRPr>
            </a:lvl4pPr>
            <a:lvl5pPr>
              <a:defRPr sz="3600" b="1">
                <a:solidFill>
                  <a:srgbClr val="182B3A"/>
                </a:solidFill>
                <a:latin typeface="DejaVu Sans"/>
                <a:ea typeface="DejaVu Sans"/>
                <a:cs typeface="DejaVu Sans"/>
              </a:defRPr>
            </a:lvl5pPr>
            <a:lvl6pPr>
              <a:defRPr sz="3600" b="1">
                <a:solidFill>
                  <a:srgbClr val="182B3A"/>
                </a:solidFill>
                <a:latin typeface="DejaVu Sans"/>
                <a:ea typeface="DejaVu Sans"/>
                <a:cs typeface="DejaVu Sans"/>
              </a:defRPr>
            </a:lvl6pPr>
            <a:lvl7pPr>
              <a:defRPr sz="3600" b="1">
                <a:solidFill>
                  <a:srgbClr val="182B3A"/>
                </a:solidFill>
                <a:latin typeface="DejaVu Sans"/>
                <a:ea typeface="DejaVu Sans"/>
                <a:cs typeface="DejaVu Sans"/>
              </a:defRPr>
            </a:lvl7pPr>
            <a:lvl8pPr>
              <a:defRPr sz="3600" b="1">
                <a:solidFill>
                  <a:srgbClr val="182B3A"/>
                </a:solidFill>
                <a:latin typeface="DejaVu Sans"/>
                <a:ea typeface="DejaVu Sans"/>
                <a:cs typeface="DejaVu Sans"/>
              </a:defRPr>
            </a:lvl8pPr>
            <a:lvl9pPr>
              <a:defRPr sz="3600" b="1">
                <a:solidFill>
                  <a:srgbClr val="182B3A"/>
                </a:solidFill>
                <a:latin typeface="DejaVu Sans"/>
                <a:ea typeface="DejaVu Sans"/>
                <a:cs typeface="DejaVu Sans"/>
              </a:defRPr>
            </a:lvl9pPr>
          </a:lstStyle>
          <a:p xmlns:a="http://schemas.openxmlformats.org/drawingml/2006/main">
            <a:pPr>
              <a:defRPr sz="3600" b="1">
                <a:solidFill>
                  <a:srgbClr val="182B3A"/>
                </a:solidFill>
                <a:latin typeface="DejaVu Sans"/>
                <a:ea typeface="DejaVu Sans"/>
                <a:cs typeface="DejaVu Sans"/>
              </a:defRPr>
            </a:pPr>
            <a:r>
              <a:rPr sz="3600" b="1">
                <a:solidFill>
                  <a:srgbClr val="182B3A"/>
                </a:solidFill>
                <a:latin typeface="DejaVu Sans"/>
                <a:ea typeface="DejaVu Sans"/>
                <a:cs typeface="DejaVu Sans"/>
              </a:rPr>
              <a:t>Keep, change, or stop</a:t>
            </a:r>
          </a:p>
        </p:txBody>
      </p:sp>
      <p:sp>
        <p:nvSpPr>
          <p:cNvPr id="4" name="body">
            <a:extLst xmlns:a="http://schemas.openxmlformats.org/drawingml/2006/main">
              <a:ext uri="{FF2B5EF4-FFF2-40B4-BE49-F238E27FC236}">
                <a16:creationId xmlns:a16="http://schemas.microsoft.com/office/drawing/2014/main" id="{15B3F790-2560-4DFD-9AD4-B0C42E92FCB6}"/>
              </a:ext>
            </a:extLst>
          </p:cNvPr>
          <p:cNvSpPr>
            <a:spLocks xmlns:a="http://schemas.openxmlformats.org/drawingml/2006/main" noGrp="1"/>
          </p:cNvSpPr>
          <p:nvPr/>
        </p:nvSpPr>
        <p:spPr>
          <a:xfrm xmlns:a="http://schemas.openxmlformats.org/drawingml/2006/main">
            <a:off x="723900" y="3228975"/>
            <a:ext cx="10382250" cy="2571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2250" b="0">
                <a:solidFill>
                  <a:srgbClr val="182B3A"/>
                </a:solidFill>
                <a:latin typeface="DejaVu Sans"/>
                <a:ea typeface="DejaVu Sans"/>
                <a:cs typeface="DejaVu Sans"/>
              </a:defRPr>
            </a:defPPr>
            <a:lvl1pPr>
              <a:defRPr sz="2250" b="0">
                <a:solidFill>
                  <a:srgbClr val="182B3A"/>
                </a:solidFill>
                <a:latin typeface="DejaVu Sans"/>
                <a:ea typeface="DejaVu Sans"/>
                <a:cs typeface="DejaVu Sans"/>
              </a:defRPr>
            </a:lvl1pPr>
            <a:lvl2pPr>
              <a:defRPr sz="2250" b="0">
                <a:solidFill>
                  <a:srgbClr val="182B3A"/>
                </a:solidFill>
                <a:latin typeface="DejaVu Sans"/>
                <a:ea typeface="DejaVu Sans"/>
                <a:cs typeface="DejaVu Sans"/>
              </a:defRPr>
            </a:lvl2pPr>
            <a:lvl3pPr>
              <a:defRPr sz="2250" b="0">
                <a:solidFill>
                  <a:srgbClr val="182B3A"/>
                </a:solidFill>
                <a:latin typeface="DejaVu Sans"/>
                <a:ea typeface="DejaVu Sans"/>
                <a:cs typeface="DejaVu Sans"/>
              </a:defRPr>
            </a:lvl3pPr>
            <a:lvl4pPr>
              <a:defRPr sz="2250" b="0">
                <a:solidFill>
                  <a:srgbClr val="182B3A"/>
                </a:solidFill>
                <a:latin typeface="DejaVu Sans"/>
                <a:ea typeface="DejaVu Sans"/>
                <a:cs typeface="DejaVu Sans"/>
              </a:defRPr>
            </a:lvl4pPr>
            <a:lvl5pPr>
              <a:defRPr sz="2250" b="0">
                <a:solidFill>
                  <a:srgbClr val="182B3A"/>
                </a:solidFill>
                <a:latin typeface="DejaVu Sans"/>
                <a:ea typeface="DejaVu Sans"/>
                <a:cs typeface="DejaVu Sans"/>
              </a:defRPr>
            </a:lvl5pPr>
            <a:lvl6pPr>
              <a:defRPr sz="2250" b="0">
                <a:solidFill>
                  <a:srgbClr val="182B3A"/>
                </a:solidFill>
                <a:latin typeface="DejaVu Sans"/>
                <a:ea typeface="DejaVu Sans"/>
                <a:cs typeface="DejaVu Sans"/>
              </a:defRPr>
            </a:lvl6pPr>
            <a:lvl7pPr>
              <a:defRPr sz="2250" b="0">
                <a:solidFill>
                  <a:srgbClr val="182B3A"/>
                </a:solidFill>
                <a:latin typeface="DejaVu Sans"/>
                <a:ea typeface="DejaVu Sans"/>
                <a:cs typeface="DejaVu Sans"/>
              </a:defRPr>
            </a:lvl7pPr>
            <a:lvl8pPr>
              <a:defRPr sz="2250" b="0">
                <a:solidFill>
                  <a:srgbClr val="182B3A"/>
                </a:solidFill>
                <a:latin typeface="DejaVu Sans"/>
                <a:ea typeface="DejaVu Sans"/>
                <a:cs typeface="DejaVu Sans"/>
              </a:defRPr>
            </a:lvl8pPr>
            <a:lvl9pPr>
              <a:defRPr sz="2250" b="0">
                <a:solidFill>
                  <a:srgbClr val="182B3A"/>
                </a:solidFill>
                <a:latin typeface="DejaVu Sans"/>
                <a:ea typeface="DejaVu Sans"/>
                <a:cs typeface="DejaVu Sans"/>
              </a:defRPr>
            </a:lvl9pPr>
          </a:lstStyle>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Continue only if the evidence supports the agreed purpose</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Open questions: [QUESTIONS]</a:t>
            </a:r>
          </a:p>
          <a:p xmlns:a="http://schemas.openxmlformats.org/drawingml/2006/main">
            <a:r>
              <a:t/>
            </a:r>
          </a:p>
          <a:p xmlns:a="http://schemas.openxmlformats.org/drawingml/2006/main">
            <a:pPr>
              <a:defRPr sz="2250" b="0">
                <a:solidFill>
                  <a:srgbClr val="182B3A"/>
                </a:solidFill>
                <a:latin typeface="DejaVu Sans"/>
                <a:ea typeface="DejaVu Sans"/>
                <a:cs typeface="DejaVu Sans"/>
              </a:defRPr>
            </a:pPr>
            <a:r>
              <a:rPr sz="2250" b="0">
                <a:solidFill>
                  <a:srgbClr val="182B3A"/>
                </a:solidFill>
                <a:latin typeface="DejaVu Sans"/>
                <a:ea typeface="DejaVu Sans"/>
                <a:cs typeface="DejaVu Sans"/>
              </a:rPr>
              <a:t>Decision owner and review date: [ROLE / DATE]</a:t>
            </a:r>
          </a:p>
        </p:txBody>
      </p:sp>
      <p:sp>
        <p:nvSpPr>
          <p:cNvPr id="5" name="footer">
            <a:extLst xmlns:a="http://schemas.openxmlformats.org/drawingml/2006/main">
              <a:ext uri="{FF2B5EF4-FFF2-40B4-BE49-F238E27FC236}">
                <a16:creationId xmlns:a16="http://schemas.microsoft.com/office/drawing/2014/main" id="{7F79683C-5C19-4920-BEA3-E9F931397388}"/>
              </a:ext>
            </a:extLst>
          </p:cNvPr>
          <p:cNvSpPr>
            <a:spLocks xmlns:a="http://schemas.openxmlformats.org/drawingml/2006/main" noGrp="1"/>
          </p:cNvSpPr>
          <p:nvPr/>
        </p:nvSpPr>
        <p:spPr>
          <a:xfrm xmlns:a="http://schemas.openxmlformats.org/drawingml/2006/main">
            <a:off x="685800" y="6324600"/>
            <a:ext cx="90487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275" b="0">
                <a:solidFill>
                  <a:srgbClr val="126F74"/>
                </a:solidFill>
                <a:latin typeface="DejaVu Sans"/>
                <a:ea typeface="DejaVu Sans"/>
                <a:cs typeface="DejaVu Sans"/>
              </a:defRPr>
            </a:defPPr>
            <a:lvl1pPr>
              <a:defRPr sz="1275" b="0">
                <a:solidFill>
                  <a:srgbClr val="126F74"/>
                </a:solidFill>
                <a:latin typeface="DejaVu Sans"/>
                <a:ea typeface="DejaVu Sans"/>
                <a:cs typeface="DejaVu Sans"/>
              </a:defRPr>
            </a:lvl1pPr>
            <a:lvl2pPr>
              <a:defRPr sz="1275" b="0">
                <a:solidFill>
                  <a:srgbClr val="126F74"/>
                </a:solidFill>
                <a:latin typeface="DejaVu Sans"/>
                <a:ea typeface="DejaVu Sans"/>
                <a:cs typeface="DejaVu Sans"/>
              </a:defRPr>
            </a:lvl2pPr>
            <a:lvl3pPr>
              <a:defRPr sz="1275" b="0">
                <a:solidFill>
                  <a:srgbClr val="126F74"/>
                </a:solidFill>
                <a:latin typeface="DejaVu Sans"/>
                <a:ea typeface="DejaVu Sans"/>
                <a:cs typeface="DejaVu Sans"/>
              </a:defRPr>
            </a:lvl3pPr>
            <a:lvl4pPr>
              <a:defRPr sz="1275" b="0">
                <a:solidFill>
                  <a:srgbClr val="126F74"/>
                </a:solidFill>
                <a:latin typeface="DejaVu Sans"/>
                <a:ea typeface="DejaVu Sans"/>
                <a:cs typeface="DejaVu Sans"/>
              </a:defRPr>
            </a:lvl4pPr>
            <a:lvl5pPr>
              <a:defRPr sz="1275" b="0">
                <a:solidFill>
                  <a:srgbClr val="126F74"/>
                </a:solidFill>
                <a:latin typeface="DejaVu Sans"/>
                <a:ea typeface="DejaVu Sans"/>
                <a:cs typeface="DejaVu Sans"/>
              </a:defRPr>
            </a:lvl5pPr>
            <a:lvl6pPr>
              <a:defRPr sz="1275" b="0">
                <a:solidFill>
                  <a:srgbClr val="126F74"/>
                </a:solidFill>
                <a:latin typeface="DejaVu Sans"/>
                <a:ea typeface="DejaVu Sans"/>
                <a:cs typeface="DejaVu Sans"/>
              </a:defRPr>
            </a:lvl6pPr>
            <a:lvl7pPr>
              <a:defRPr sz="1275" b="0">
                <a:solidFill>
                  <a:srgbClr val="126F74"/>
                </a:solidFill>
                <a:latin typeface="DejaVu Sans"/>
                <a:ea typeface="DejaVu Sans"/>
                <a:cs typeface="DejaVu Sans"/>
              </a:defRPr>
            </a:lvl7pPr>
            <a:lvl8pPr>
              <a:defRPr sz="1275" b="0">
                <a:solidFill>
                  <a:srgbClr val="126F74"/>
                </a:solidFill>
                <a:latin typeface="DejaVu Sans"/>
                <a:ea typeface="DejaVu Sans"/>
                <a:cs typeface="DejaVu Sans"/>
              </a:defRPr>
            </a:lvl8pPr>
            <a:lvl9pPr>
              <a:defRPr sz="1275" b="0">
                <a:solidFill>
                  <a:srgbClr val="126F74"/>
                </a:solidFill>
                <a:latin typeface="DejaVu Sans"/>
                <a:ea typeface="DejaVu Sans"/>
                <a:cs typeface="DejaVu Sans"/>
              </a:defRPr>
            </a:lvl9pPr>
          </a:lstStyle>
          <a:p xmlns:a="http://schemas.openxmlformats.org/drawingml/2006/main">
            <a:pPr>
              <a:defRPr sz="1275" b="0">
                <a:solidFill>
                  <a:srgbClr val="126F74"/>
                </a:solidFill>
                <a:latin typeface="DejaVu Sans"/>
                <a:ea typeface="DejaVu Sans"/>
                <a:cs typeface="DejaVu Sans"/>
              </a:defRPr>
            </a:pPr>
            <a:r>
              <a:rPr sz="1275" b="0">
                <a:solidFill>
                  <a:srgbClr val="126F74"/>
                </a:solidFill>
                <a:latin typeface="DejaVu Sans"/>
                <a:ea typeface="DejaVu Sans"/>
                <a:cs typeface="DejaVu Sans"/>
              </a:rPr>
              <a:t>Human Lead. Tech Follows.</a:t>
            </a:r>
          </a:p>
        </p:txBody>
      </p:sp>
      <p:sp>
        <p:nvSpPr>
          <p:cNvPr id="6" name="number">
            <a:extLst xmlns:a="http://schemas.openxmlformats.org/drawingml/2006/main">
              <a:ext uri="{FF2B5EF4-FFF2-40B4-BE49-F238E27FC236}">
                <a16:creationId xmlns:a16="http://schemas.microsoft.com/office/drawing/2014/main" id="{674FA8C4-7026-408D-A04C-1723F2F80F66}"/>
              </a:ext>
            </a:extLst>
          </p:cNvPr>
          <p:cNvSpPr>
            <a:spLocks xmlns:a="http://schemas.openxmlformats.org/drawingml/2006/main" noGrp="1"/>
          </p:cNvSpPr>
          <p:nvPr/>
        </p:nvSpPr>
        <p:spPr>
          <a:xfrm xmlns:a="http://schemas.openxmlformats.org/drawingml/2006/main">
            <a:off x="11001375" y="6305550"/>
            <a:ext cx="57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Autofit/>
          </a:bodyPr>
          <a:lstStyle xmlns:a="http://schemas.openxmlformats.org/drawingml/2006/main">
            <a:defPPr>
              <a:defRPr sz="1350" b="0">
                <a:solidFill>
                  <a:srgbClr val="126F74"/>
                </a:solidFill>
                <a:latin typeface="DejaVu Sans"/>
                <a:ea typeface="DejaVu Sans"/>
                <a:cs typeface="DejaVu Sans"/>
              </a:defRPr>
            </a:defPPr>
            <a:lvl1pPr>
              <a:defRPr sz="1350" b="0">
                <a:solidFill>
                  <a:srgbClr val="126F74"/>
                </a:solidFill>
                <a:latin typeface="DejaVu Sans"/>
                <a:ea typeface="DejaVu Sans"/>
                <a:cs typeface="DejaVu Sans"/>
              </a:defRPr>
            </a:lvl1pPr>
            <a:lvl2pPr>
              <a:defRPr sz="1350" b="0">
                <a:solidFill>
                  <a:srgbClr val="126F74"/>
                </a:solidFill>
                <a:latin typeface="DejaVu Sans"/>
                <a:ea typeface="DejaVu Sans"/>
                <a:cs typeface="DejaVu Sans"/>
              </a:defRPr>
            </a:lvl2pPr>
            <a:lvl3pPr>
              <a:defRPr sz="1350" b="0">
                <a:solidFill>
                  <a:srgbClr val="126F74"/>
                </a:solidFill>
                <a:latin typeface="DejaVu Sans"/>
                <a:ea typeface="DejaVu Sans"/>
                <a:cs typeface="DejaVu Sans"/>
              </a:defRPr>
            </a:lvl3pPr>
            <a:lvl4pPr>
              <a:defRPr sz="1350" b="0">
                <a:solidFill>
                  <a:srgbClr val="126F74"/>
                </a:solidFill>
                <a:latin typeface="DejaVu Sans"/>
                <a:ea typeface="DejaVu Sans"/>
                <a:cs typeface="DejaVu Sans"/>
              </a:defRPr>
            </a:lvl4pPr>
            <a:lvl5pPr>
              <a:defRPr sz="1350" b="0">
                <a:solidFill>
                  <a:srgbClr val="126F74"/>
                </a:solidFill>
                <a:latin typeface="DejaVu Sans"/>
                <a:ea typeface="DejaVu Sans"/>
                <a:cs typeface="DejaVu Sans"/>
              </a:defRPr>
            </a:lvl5pPr>
            <a:lvl6pPr>
              <a:defRPr sz="1350" b="0">
                <a:solidFill>
                  <a:srgbClr val="126F74"/>
                </a:solidFill>
                <a:latin typeface="DejaVu Sans"/>
                <a:ea typeface="DejaVu Sans"/>
                <a:cs typeface="DejaVu Sans"/>
              </a:defRPr>
            </a:lvl6pPr>
            <a:lvl7pPr>
              <a:defRPr sz="1350" b="0">
                <a:solidFill>
                  <a:srgbClr val="126F74"/>
                </a:solidFill>
                <a:latin typeface="DejaVu Sans"/>
                <a:ea typeface="DejaVu Sans"/>
                <a:cs typeface="DejaVu Sans"/>
              </a:defRPr>
            </a:lvl7pPr>
            <a:lvl8pPr>
              <a:defRPr sz="1350" b="0">
                <a:solidFill>
                  <a:srgbClr val="126F74"/>
                </a:solidFill>
                <a:latin typeface="DejaVu Sans"/>
                <a:ea typeface="DejaVu Sans"/>
                <a:cs typeface="DejaVu Sans"/>
              </a:defRPr>
            </a:lvl8pPr>
            <a:lvl9pPr>
              <a:defRPr sz="1350" b="0">
                <a:solidFill>
                  <a:srgbClr val="126F74"/>
                </a:solidFill>
                <a:latin typeface="DejaVu Sans"/>
                <a:ea typeface="DejaVu Sans"/>
                <a:cs typeface="DejaVu Sans"/>
              </a:defRPr>
            </a:lvl9pPr>
          </a:lstStyle>
          <a:p xmlns:a="http://schemas.openxmlformats.org/drawingml/2006/main">
            <a:pPr>
              <a:defRPr sz="1350" b="0">
                <a:solidFill>
                  <a:srgbClr val="126F74"/>
                </a:solidFill>
                <a:latin typeface="DejaVu Sans"/>
                <a:ea typeface="DejaVu Sans"/>
                <a:cs typeface="DejaVu Sans"/>
              </a:defRPr>
            </a:pPr>
            <a:r>
              <a:rPr sz="1350" b="0">
                <a:solidFill>
                  <a:srgbClr val="126F74"/>
                </a:solidFill>
                <a:latin typeface="DejaVu Sans"/>
                <a:ea typeface="DejaVu Sans"/>
                <a:cs typeface="DejaVu Sans"/>
              </a:rPr>
              <a:t>08</a:t>
            </a:r>
          </a:p>
        </p:txBody>
      </p:sp>
    </p:spTree>
    <p:extLst>
      <p:ext uri="{BB962C8B-B14F-4D97-AF65-F5344CB8AC3E}">
        <p14:creationId xmlns:p14="http://schemas.microsoft.com/office/powerpoint/2010/main" val="4387271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2026-10-21T00:09:50.5330000Z</dcterms:created>
  <dcterms:modified xsi:type="dcterms:W3CDTF">2026-10-21T00:09:50.5330000Z</dcterms:modified>
</coreProperties>
</file>